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B19031-D049-587F-4485-9D9DE2067853}" name="Muralikrishna, Adithya S" initials="MA" userId="S::asm36@gatech.edu::24c3b43e-a9ff-46e0-9744-240e75f15d1f" providerId="AD"/>
  <p188:author id="{F8E8FBA2-AD5A-E4CC-67E5-A1ADA9D422CB}" name="Tan, Emily G" initials="ET" userId="S::etan46@gatech.edu::8c62116e-9ab9-436e-8dae-5eba7432a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A7FF"/>
    <a:srgbClr val="DE0402"/>
    <a:srgbClr val="F00000"/>
    <a:srgbClr val="C44773"/>
    <a:srgbClr val="BD5B36"/>
    <a:srgbClr val="A4A6B4"/>
    <a:srgbClr val="FFB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9DABF-305C-AA43-8714-E6269794A1AE}" v="5" dt="2025-02-10T19:12:09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85106"/>
  </p:normalViewPr>
  <p:slideViewPr>
    <p:cSldViewPr snapToGrid="0">
      <p:cViewPr varScale="1">
        <p:scale>
          <a:sx n="103" d="100"/>
          <a:sy n="103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8E7E-0FEE-254C-B59C-5F2FBECEE5DD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5837-04B3-754B-8975-DCBBB6021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5837-04B3-754B-8975-DCBBB6021F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5837-04B3-754B-8975-DCBBB6021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0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tinyurl.com</a:t>
            </a:r>
            <a:r>
              <a:rPr lang="en-US" dirty="0"/>
              <a:t>/3fytpudm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5837-04B3-754B-8975-DCBBB6021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1516-DCC9-9DE2-6610-6442FDDD5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245B0-CF4C-1CDD-DDB9-698587D16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73F8-74C9-EB00-CF4C-3F3EAF1A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A169-5503-4E24-F816-8E9DCCF5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58B00-C0EF-AA9F-BAA2-766880F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3E37-46BD-F36E-13F5-40427DB0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3C200-A15F-98EA-44CB-A117B8D0D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4F3C2-C8B3-D778-51EC-820C6DF6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93B0-A05A-8624-2A66-182678B3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361D-3879-6CD6-1992-A395A9E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2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F62F3-1CDD-177D-4039-587E3CF23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7F7E9-830B-C25D-1A58-F0CE45B96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88EC-60E9-66A7-9C17-CCE6B9DD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B8B0-247E-0E45-B22E-4AB7EAC6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3BB39-34EB-EBEE-CCE1-9F155044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C291-0031-8C89-D775-E0856E90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7247A-D9B0-94E6-437D-95B5EBF67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03CA6-F680-F6E3-00C4-1462B286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63B2E-5F47-5AB2-C5C9-7D862D5D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4524-F3FD-485D-1624-7C8F1DD1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6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B92-B52D-E1C2-A94F-EA2C11DD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D9E0D-BA98-7C70-9540-61AD396C5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6E393-F2F8-3E7E-A52A-E35247D1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D0350-0585-7B2C-2F82-C8E846CC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5AB1F-DE60-EEBE-A4E6-17E3EB55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24078-4BB6-1F74-815A-A339C213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7B96-21D4-6B86-BEF8-0FA38B260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90D18-CFD4-07C0-C5A4-9705B5077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E6827-2153-3AC3-A487-2D010157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F73F4-CC40-1704-BF7A-7C7AE282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84D17-BC88-B21F-3C18-2A9E43DD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9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850D-BD1A-9C5F-0270-215838A1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C9185-6EC5-9C0B-31D3-949F187F5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3FEA5-C85F-8F08-6F90-EBE4A6F11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39E59-68DE-910F-BA24-85AB44D60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1A61A-80FA-6D42-736D-531BEA059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491996-DDD5-7771-11BC-3F92C57E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D3526-D0CF-7A91-613B-3E050529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145ED-0AC5-C9FD-4698-556367E6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3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EFCD-1A27-78E9-BC7A-9325518E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B2E87-8607-5D0A-76B2-E13EAAE3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BC591-D9FE-B6E6-9E2A-76E83F44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593AE-713A-E73F-BA53-7E2F5CC1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F6C8C-F9A6-74B2-2B77-EED5C790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C5809-09E4-60CE-8876-B97C6B10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E7605-FAC6-F7E1-3411-663FF428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9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B75F-6C37-03CD-5089-D8C22DD0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21D9-9DA7-B514-6C34-EF1D865E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C5644-08D2-ECD2-6F1F-DB6892211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165A2-3C60-CAD8-BB52-86AFF988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A3376-5D6A-549C-C183-B19E9733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9F272-FA2B-8B83-244A-CEC0F578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4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0A80-1766-0297-9CEC-C5594931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E7FD9-E9FD-B492-CFD8-D5045E5DE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13C01-20A1-D593-4D32-CD0421AC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CC964-2446-3FCE-B297-D6623EC0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73B83-D34E-2038-8E66-93AB0ABA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D649D-9DCA-01C3-E706-A54D6E57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BC0EB-9602-BB45-7311-18B580DC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8F0AD-2C2F-42F2-8879-35681AA0C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85E91-9316-11ED-7E45-65FD4A9FF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DC3BF-1DD0-074E-BF0D-D39FBE5E9A1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F9EAC-75BF-783B-407F-F5FC816C0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AE91-C18F-A155-1EF8-573AD944D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998EB-597B-2948-B3F0-80E668D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01E2-EE52-4CFA-AFA7-8660FE0BF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94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Val/</a:t>
            </a:r>
            <a:r>
              <a:rPr lang="en-US" err="1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Galentines</a:t>
            </a:r>
            <a:r>
              <a:rPr lang="en-US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 Day Spotify Keychain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03FEE-F3CE-55F5-8D7E-3E5FE594B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9161"/>
            <a:ext cx="9144000" cy="1655762"/>
          </a:xfrm>
        </p:spPr>
        <p:txBody>
          <a:bodyPr/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2.10.2025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5AFE6764-2F99-A5B1-AF83-3E2351931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06" y="3947362"/>
            <a:ext cx="4340587" cy="1541223"/>
          </a:xfrm>
          <a:prstGeom prst="rect">
            <a:avLst/>
          </a:prstGeom>
        </p:spPr>
      </p:pic>
      <p:pic>
        <p:nvPicPr>
          <p:cNvPr id="9" name="Graphic 8" descr="Music notes outline">
            <a:extLst>
              <a:ext uri="{FF2B5EF4-FFF2-40B4-BE49-F238E27FC236}">
                <a16:creationId xmlns:a16="http://schemas.microsoft.com/office/drawing/2014/main" id="{62A488DC-70CA-67FA-14D5-21762BEC5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9084" y="3006514"/>
            <a:ext cx="1367181" cy="1367181"/>
          </a:xfrm>
          <a:prstGeom prst="rect">
            <a:avLst/>
          </a:prstGeom>
        </p:spPr>
      </p:pic>
      <p:pic>
        <p:nvPicPr>
          <p:cNvPr id="11" name="Graphic 10" descr="Two Hearts outline">
            <a:extLst>
              <a:ext uri="{FF2B5EF4-FFF2-40B4-BE49-F238E27FC236}">
                <a16:creationId xmlns:a16="http://schemas.microsoft.com/office/drawing/2014/main" id="{43CF812E-8721-87A2-4B68-E55D5DA29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0819" y="4725192"/>
            <a:ext cx="1367180" cy="13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6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B6D2-EC32-B4B5-54B4-F651A014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latin typeface="Lava Telugu Medium" pitchFamily="2" charset="77"/>
                <a:cs typeface="Lava Telugu Medium" pitchFamily="2" charset="77"/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8CF3-0650-9507-21FB-959E1F0B6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866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6:30—7:30pm</a:t>
            </a:r>
            <a:r>
              <a:rPr lang="en-US" b="1">
                <a:solidFill>
                  <a:srgbClr val="C00000"/>
                </a:solidFill>
                <a:latin typeface="Lava Telugu Bold" pitchFamily="2" charset="77"/>
                <a:cs typeface="Lava Telugu Bold" pitchFamily="2" charset="77"/>
              </a:rPr>
              <a:t>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Customize your keychains on Adobe Illustrator</a:t>
            </a:r>
          </a:p>
          <a:p>
            <a:pPr lvl="1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@ 2nd floor (here!) benchtop computers</a:t>
            </a:r>
          </a:p>
          <a:p>
            <a:pPr marL="0" indent="0">
              <a:buNone/>
            </a:pPr>
            <a:endParaRPr lang="en-US" b="1">
              <a:solidFill>
                <a:srgbClr val="C00000"/>
              </a:solidFill>
              <a:latin typeface="Lava Telugu Bold" pitchFamily="2" charset="77"/>
              <a:cs typeface="Lava Telugu Bold" pitchFamily="2" charset="77"/>
            </a:endParaRPr>
          </a:p>
          <a:p>
            <a:pPr marL="0" indent="0">
              <a:buNone/>
            </a:pPr>
            <a:endParaRPr lang="en-US" b="1">
              <a:solidFill>
                <a:srgbClr val="C00000"/>
              </a:solidFill>
              <a:latin typeface="Lava Telugu Bold" pitchFamily="2" charset="77"/>
              <a:cs typeface="Lava Telugu Bold" pitchFamily="2" charset="77"/>
            </a:endParaRPr>
          </a:p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7:30—8:30pm</a:t>
            </a:r>
            <a:r>
              <a:rPr lang="en-US" b="1">
                <a:solidFill>
                  <a:srgbClr val="C00000"/>
                </a:solidFill>
                <a:latin typeface="Lava Telugu Bold" pitchFamily="2" charset="77"/>
                <a:cs typeface="Lava Telugu Bold" pitchFamily="2" charset="77"/>
              </a:rPr>
              <a:t> 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Engrave/cut out keychains on wood or acrylic</a:t>
            </a:r>
          </a:p>
          <a:p>
            <a:pPr lvl="1"/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@ 1st floor (downstairs) laser cutting room </a:t>
            </a:r>
          </a:p>
        </p:txBody>
      </p:sp>
    </p:spTree>
    <p:extLst>
      <p:ext uri="{BB962C8B-B14F-4D97-AF65-F5344CB8AC3E}">
        <p14:creationId xmlns:p14="http://schemas.microsoft.com/office/powerpoint/2010/main" val="249989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40664D-10DB-7CF1-1676-BC3A8B3EAC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081"/>
          <a:stretch/>
        </p:blipFill>
        <p:spPr>
          <a:xfrm rot="16200000">
            <a:off x="6168111" y="3740942"/>
            <a:ext cx="3144593" cy="313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64389D-B375-5CFE-0423-59C0EA21C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61204">
            <a:off x="4813296" y="1585929"/>
            <a:ext cx="2870595" cy="2214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3129AE-BAD0-8156-5550-8761B097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Lava Telugu Medium" pitchFamily="2" charset="77"/>
                <a:cs typeface="Lava Telugu Medium" pitchFamily="2" charset="77"/>
              </a:rPr>
              <a:t>Inspo</a:t>
            </a:r>
            <a:r>
              <a:rPr lang="en-US" dirty="0">
                <a:solidFill>
                  <a:srgbClr val="C00000"/>
                </a:solidFill>
                <a:latin typeface="Lava Telugu Medium" pitchFamily="2" charset="77"/>
                <a:cs typeface="Lava Telugu Medium" pitchFamily="2" charset="77"/>
              </a:rPr>
              <a:t> Pics &amp;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9D629-A5A5-C14A-8137-38C79DA26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0963"/>
            <a:ext cx="2094309" cy="2792412"/>
          </a:xfrm>
          <a:prstGeom prst="rect">
            <a:avLst/>
          </a:prstGeom>
        </p:spPr>
      </p:pic>
      <p:pic>
        <p:nvPicPr>
          <p:cNvPr id="2052" name="Picture 4" descr="Custom Couple Keychain Set Heart, Personalised 2 Pcs Matching Keyring, Gift  for Boyfriend, Engraved Keychain With Name, Couple Gift Keyring - Etsy">
            <a:extLst>
              <a:ext uri="{FF2B5EF4-FFF2-40B4-BE49-F238E27FC236}">
                <a16:creationId xmlns:a16="http://schemas.microsoft.com/office/drawing/2014/main" id="{0C07E623-1F45-3E61-0BBC-70B1882A4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 b="6215"/>
          <a:stretch/>
        </p:blipFill>
        <p:spPr bwMode="auto">
          <a:xfrm>
            <a:off x="6890821" y="-15654"/>
            <a:ext cx="5347742" cy="373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87868-D137-5ED4-0540-BF75B6FEFB6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683"/>
          <a:stretch/>
        </p:blipFill>
        <p:spPr>
          <a:xfrm>
            <a:off x="9284633" y="3722688"/>
            <a:ext cx="2953930" cy="3135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1DC01-4635-8C96-CBDA-6F5981AFC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0312" y="3915187"/>
            <a:ext cx="3765870" cy="2942814"/>
          </a:xfrm>
          <a:prstGeom prst="rect">
            <a:avLst/>
          </a:prstGeom>
        </p:spPr>
      </p:pic>
      <p:sp>
        <p:nvSpPr>
          <p:cNvPr id="3" name="AutoShape 2" descr="IMG_8973">
            <a:extLst>
              <a:ext uri="{FF2B5EF4-FFF2-40B4-BE49-F238E27FC236}">
                <a16:creationId xmlns:a16="http://schemas.microsoft.com/office/drawing/2014/main" id="{7CA0F305-AABE-A656-239C-929FDE3C38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317A0E-31E4-76AE-612B-80AAD5B39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894" y="4059138"/>
            <a:ext cx="2439206" cy="2798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91F035-AC5D-0601-5E35-58EFF11818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816973" y="1197767"/>
            <a:ext cx="2075625" cy="350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0EE93-796B-3D5D-B39F-0057EEEE4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C159-26EF-801A-AD05-E2A54ECB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  <a:latin typeface="Lava Telugu Medium" pitchFamily="2" charset="77"/>
                <a:cs typeface="Lava Telugu Medium" pitchFamily="2" charset="77"/>
              </a:rPr>
              <a:t>Material Options</a:t>
            </a:r>
          </a:p>
        </p:txBody>
      </p:sp>
      <p:pic>
        <p:nvPicPr>
          <p:cNvPr id="1026" name="Picture 2" descr="Woodcraft Woodshop Baltic Birch Plywood 3/4&quot; (18mm) x 30&quot; x 30&quot; - Amazon.com">
            <a:extLst>
              <a:ext uri="{FF2B5EF4-FFF2-40B4-BE49-F238E27FC236}">
                <a16:creationId xmlns:a16="http://schemas.microsoft.com/office/drawing/2014/main" id="{98BAA184-97FE-5FB2-D61C-5DDDA911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9" y="200754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69E15F-57CB-A403-2D12-107F45EEEE53}"/>
              </a:ext>
            </a:extLst>
          </p:cNvPr>
          <p:cNvSpPr/>
          <p:nvPr/>
        </p:nvSpPr>
        <p:spPr>
          <a:xfrm>
            <a:off x="5410199" y="2007542"/>
            <a:ext cx="13716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A74BA-AE39-81A3-3037-B3B73DAA17D1}"/>
              </a:ext>
            </a:extLst>
          </p:cNvPr>
          <p:cNvSpPr/>
          <p:nvPr/>
        </p:nvSpPr>
        <p:spPr>
          <a:xfrm>
            <a:off x="7309564" y="2007542"/>
            <a:ext cx="1371600" cy="1371600"/>
          </a:xfrm>
          <a:prstGeom prst="rect">
            <a:avLst/>
          </a:prstGeom>
          <a:solidFill>
            <a:srgbClr val="C447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DD84E8-4C39-0664-C2F2-0C7005482673}"/>
              </a:ext>
            </a:extLst>
          </p:cNvPr>
          <p:cNvSpPr/>
          <p:nvPr/>
        </p:nvSpPr>
        <p:spPr>
          <a:xfrm>
            <a:off x="9208929" y="2007542"/>
            <a:ext cx="1371600" cy="1371600"/>
          </a:xfrm>
          <a:prstGeom prst="rect">
            <a:avLst/>
          </a:prstGeom>
          <a:solidFill>
            <a:srgbClr val="DE04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GLASS Minecraft Texture Pack">
            <a:extLst>
              <a:ext uri="{FF2B5EF4-FFF2-40B4-BE49-F238E27FC236}">
                <a16:creationId xmlns:a16="http://schemas.microsoft.com/office/drawing/2014/main" id="{41CAB8A6-60F6-0E1E-F8E7-A480F761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34" y="200754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FD4BC6-BC7B-10D2-EA6C-E1BE0E90C0F5}"/>
              </a:ext>
            </a:extLst>
          </p:cNvPr>
          <p:cNvSpPr/>
          <p:nvPr/>
        </p:nvSpPr>
        <p:spPr>
          <a:xfrm>
            <a:off x="4460517" y="4281487"/>
            <a:ext cx="13716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63103-AF3D-7CDD-F717-7A4FBF2721B3}"/>
              </a:ext>
            </a:extLst>
          </p:cNvPr>
          <p:cNvSpPr/>
          <p:nvPr/>
        </p:nvSpPr>
        <p:spPr>
          <a:xfrm>
            <a:off x="6359882" y="4281487"/>
            <a:ext cx="1371600" cy="13716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EEDAE6-4574-3122-B9E0-DBE2F5F51D20}"/>
              </a:ext>
            </a:extLst>
          </p:cNvPr>
          <p:cNvSpPr/>
          <p:nvPr/>
        </p:nvSpPr>
        <p:spPr>
          <a:xfrm>
            <a:off x="8259247" y="4281487"/>
            <a:ext cx="1371600" cy="13716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6CBDFE-15F4-8C1D-88E2-578C011A65DA}"/>
              </a:ext>
            </a:extLst>
          </p:cNvPr>
          <p:cNvSpPr/>
          <p:nvPr/>
        </p:nvSpPr>
        <p:spPr>
          <a:xfrm>
            <a:off x="10158612" y="4281487"/>
            <a:ext cx="1371600" cy="1371600"/>
          </a:xfrm>
          <a:prstGeom prst="rect">
            <a:avLst/>
          </a:prstGeom>
          <a:solidFill>
            <a:srgbClr val="C4A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561A13-4D8B-6624-7A77-3F353CD6F809}"/>
              </a:ext>
            </a:extLst>
          </p:cNvPr>
          <p:cNvSpPr/>
          <p:nvPr/>
        </p:nvSpPr>
        <p:spPr>
          <a:xfrm>
            <a:off x="661787" y="4281487"/>
            <a:ext cx="13716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9BD33C-E51F-A8F4-9C36-34CAA6D75CCC}"/>
              </a:ext>
            </a:extLst>
          </p:cNvPr>
          <p:cNvSpPr/>
          <p:nvPr/>
        </p:nvSpPr>
        <p:spPr>
          <a:xfrm>
            <a:off x="2561152" y="4281487"/>
            <a:ext cx="1371600" cy="1371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8D4408-FFEC-726F-F37E-BCCF445C3A50}"/>
              </a:ext>
            </a:extLst>
          </p:cNvPr>
          <p:cNvSpPr txBox="1"/>
          <p:nvPr/>
        </p:nvSpPr>
        <p:spPr>
          <a:xfrm>
            <a:off x="3655982" y="1545877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Clear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306E6-11ED-A335-1F3F-F043D6D5CEE6}"/>
              </a:ext>
            </a:extLst>
          </p:cNvPr>
          <p:cNvSpPr txBox="1"/>
          <p:nvPr/>
        </p:nvSpPr>
        <p:spPr>
          <a:xfrm>
            <a:off x="1748079" y="1545876"/>
            <a:ext cx="109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Wood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9619DA-F6B6-6A2B-4B47-27B543F6D103}"/>
              </a:ext>
            </a:extLst>
          </p:cNvPr>
          <p:cNvSpPr txBox="1"/>
          <p:nvPr/>
        </p:nvSpPr>
        <p:spPr>
          <a:xfrm>
            <a:off x="5630167" y="1527272"/>
            <a:ext cx="9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Grey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A8D23B-BA30-45FC-BBCB-1301552B8A78}"/>
              </a:ext>
            </a:extLst>
          </p:cNvPr>
          <p:cNvSpPr txBox="1"/>
          <p:nvPr/>
        </p:nvSpPr>
        <p:spPr>
          <a:xfrm>
            <a:off x="7227366" y="1545875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Magenta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09BF6-8ED9-6A87-660E-C19E7C3EB7C5}"/>
              </a:ext>
            </a:extLst>
          </p:cNvPr>
          <p:cNvSpPr txBox="1"/>
          <p:nvPr/>
        </p:nvSpPr>
        <p:spPr>
          <a:xfrm>
            <a:off x="9498627" y="1546322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Red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4C808F-8D96-131B-348C-8BF7149B2C46}"/>
              </a:ext>
            </a:extLst>
          </p:cNvPr>
          <p:cNvSpPr txBox="1"/>
          <p:nvPr/>
        </p:nvSpPr>
        <p:spPr>
          <a:xfrm>
            <a:off x="2586876" y="381982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Yellow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D1A682-FC5F-772D-CDBF-EC03D061D82A}"/>
              </a:ext>
            </a:extLst>
          </p:cNvPr>
          <p:cNvSpPr txBox="1"/>
          <p:nvPr/>
        </p:nvSpPr>
        <p:spPr>
          <a:xfrm>
            <a:off x="673365" y="3819823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Orange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6D8B23-0B12-72C2-08EE-57A16C26520B}"/>
              </a:ext>
            </a:extLst>
          </p:cNvPr>
          <p:cNvSpPr txBox="1"/>
          <p:nvPr/>
        </p:nvSpPr>
        <p:spPr>
          <a:xfrm>
            <a:off x="4577091" y="3819822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Green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0CB635-0350-5DC0-1FC0-F438FE01D6A8}"/>
              </a:ext>
            </a:extLst>
          </p:cNvPr>
          <p:cNvSpPr txBox="1"/>
          <p:nvPr/>
        </p:nvSpPr>
        <p:spPr>
          <a:xfrm>
            <a:off x="6179903" y="380121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LightBlue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Lava Telugu Heavy" pitchFamily="2" charset="77"/>
              <a:cs typeface="Lava Telugu Heavy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F2C11B-D2F6-D6DA-1A8D-4CA7028C22A5}"/>
              </a:ext>
            </a:extLst>
          </p:cNvPr>
          <p:cNvSpPr txBox="1"/>
          <p:nvPr/>
        </p:nvSpPr>
        <p:spPr>
          <a:xfrm>
            <a:off x="8104114" y="3819822"/>
            <a:ext cx="1681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DarkBlue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Lava Telugu Heavy" pitchFamily="2" charset="77"/>
              <a:cs typeface="Lava Telugu Heavy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7EB6C9-22A4-1730-F23B-AE46081F113D}"/>
              </a:ext>
            </a:extLst>
          </p:cNvPr>
          <p:cNvSpPr txBox="1"/>
          <p:nvPr/>
        </p:nvSpPr>
        <p:spPr>
          <a:xfrm>
            <a:off x="9804708" y="3820269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Lava Telugu Heavy" pitchFamily="2" charset="77"/>
                <a:cs typeface="Lava Telugu Heavy" pitchFamily="2" charset="77"/>
              </a:rPr>
              <a:t>LightPurple</a:t>
            </a:r>
            <a:endParaRPr lang="en-US" sz="2400" b="1">
              <a:solidFill>
                <a:schemeClr val="accent5">
                  <a:lumMod val="75000"/>
                </a:schemeClr>
              </a:solidFill>
              <a:latin typeface="Lava Telugu Heavy" pitchFamily="2" charset="77"/>
              <a:cs typeface="Lava Telugu Heav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57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54F29C-49C0-417B-0196-C9E37D87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Lava Telugu Medium" pitchFamily="2" charset="77"/>
                <a:cs typeface="Lava Telugu Medium" pitchFamily="2" charset="77"/>
              </a:rPr>
              <a:t>Directions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AD5E3C-59D4-8440-517F-F003FAAEC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1. Go to </a:t>
            </a:r>
            <a:r>
              <a:rPr lang="en-US" sz="1800" b="1" u="sng" dirty="0" err="1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spotifycodes.com</a:t>
            </a:r>
            <a:endParaRPr lang="en-US" sz="1800" b="1" u="sng" dirty="0">
              <a:solidFill>
                <a:srgbClr val="C00000"/>
              </a:solidFill>
              <a:latin typeface="Lava Telugu Regular" pitchFamily="2" charset="77"/>
              <a:cs typeface="Lava Telugu Regular" pitchFamily="2" charset="77"/>
            </a:endParaRP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Google “[Artist] [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SongTitle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] Spotify”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“…” -&gt; “Share” -&gt; “Copy Song Link”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Paste link -&gt; “Get Spotify Code”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Background: #FFFFFF (white)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Bar color: black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Format: SVG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2. Open SVG file in Adobe Illustrator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Click on the white background, &amp; delete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Drag-select Spotify logo &amp; code -&gt;  right-click -&gt; select “Group”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Set width to 1.8inches (keep aspect ratio), then rotate 270°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Copy Spotify code group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9720741-8959-0272-8B10-8A87E84CE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4368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3. Open </a:t>
            </a:r>
            <a:r>
              <a:rPr lang="en-US" sz="1800" b="1" dirty="0" err="1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spotify</a:t>
            </a:r>
            <a:r>
              <a:rPr lang="en-US" sz="1800" b="1" dirty="0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-front-back-</a:t>
            </a:r>
            <a:r>
              <a:rPr lang="en-US" sz="1800" b="1" dirty="0" err="1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template.ai</a:t>
            </a:r>
            <a:endParaRPr lang="en-US" sz="1800" b="1" dirty="0">
              <a:solidFill>
                <a:srgbClr val="C00000"/>
              </a:solidFill>
              <a:latin typeface="Lava Telugu Regular" pitchFamily="2" charset="77"/>
              <a:cs typeface="Lava Telugu Regular" pitchFamily="2" charset="77"/>
            </a:endParaRP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Paste Spotify code to front keychain(s)</a:t>
            </a:r>
          </a:p>
          <a:p>
            <a:pPr marL="457200" indent="-457200"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Customize front and/or back with text or images!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Lava Telugu Regular" pitchFamily="2" charset="77"/>
                <a:cs typeface="Lava Telugu Regular" pitchFamily="2" charset="77"/>
              </a:rPr>
              <a:t>4. Save file to a USB as:</a:t>
            </a:r>
          </a:p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 Spotify-[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YourName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]-[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MaterialColor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Lava Telugu Regular" pitchFamily="2" charset="77"/>
                <a:cs typeface="Lava Telugu Regular" pitchFamily="2" charset="77"/>
              </a:rPr>
              <a:t>].ai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B3FEA46A-6AAA-53EC-7816-5E155BE9C9EE}"/>
              </a:ext>
            </a:extLst>
          </p:cNvPr>
          <p:cNvSpPr txBox="1">
            <a:spLocks/>
          </p:cNvSpPr>
          <p:nvPr/>
        </p:nvSpPr>
        <p:spPr>
          <a:xfrm>
            <a:off x="6853237" y="4091474"/>
            <a:ext cx="1909763" cy="2333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Wood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Clear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Black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Grey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Magenta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Red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9CAC393F-7EE2-18FA-7702-2A93612944E1}"/>
              </a:ext>
            </a:extLst>
          </p:cNvPr>
          <p:cNvSpPr txBox="1">
            <a:spLocks/>
          </p:cNvSpPr>
          <p:nvPr/>
        </p:nvSpPr>
        <p:spPr>
          <a:xfrm>
            <a:off x="8763000" y="4091474"/>
            <a:ext cx="2124075" cy="2333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Orange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Yellow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Green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 err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LightBlue</a:t>
            </a:r>
            <a:endParaRPr lang="en-US" sz="2400" b="1">
              <a:solidFill>
                <a:schemeClr val="bg1"/>
              </a:solidFill>
              <a:latin typeface="Lava Telugu Heavy" pitchFamily="2" charset="77"/>
              <a:cs typeface="Lava Telugu Heavy" pitchFamily="2" charset="77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 err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DarkBlue</a:t>
            </a:r>
            <a:endParaRPr lang="en-US" sz="2400" b="1">
              <a:solidFill>
                <a:schemeClr val="bg1"/>
              </a:solidFill>
              <a:latin typeface="Lava Telugu Heavy" pitchFamily="2" charset="77"/>
              <a:cs typeface="Lava Telugu Heavy" pitchFamily="2" charset="77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b="1" err="1">
                <a:solidFill>
                  <a:schemeClr val="bg1"/>
                </a:solidFill>
                <a:latin typeface="Lava Telugu Heavy" pitchFamily="2" charset="77"/>
                <a:cs typeface="Lava Telugu Heavy" pitchFamily="2" charset="77"/>
              </a:rPr>
              <a:t>LightPurple</a:t>
            </a:r>
            <a:endParaRPr lang="en-US" sz="2400" b="1">
              <a:solidFill>
                <a:schemeClr val="bg1"/>
              </a:solidFill>
              <a:latin typeface="Lava Telugu Heavy" pitchFamily="2" charset="77"/>
              <a:cs typeface="Lava Telugu Heav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966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220</Words>
  <Application>Microsoft Office PowerPoint</Application>
  <PresentationFormat>Widescreen</PresentationFormat>
  <Paragraphs>56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Val/Galentines Day Spotify Keychain Workshop</vt:lpstr>
      <vt:lpstr>Schedule</vt:lpstr>
      <vt:lpstr>Inspo Pics &amp; Examples</vt:lpstr>
      <vt:lpstr>Material Options</vt:lpstr>
      <vt:lpstr>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Val/Galentines Day Spotify Keychain Workshop</dc:title>
  <dc:creator>Tan, Emily G</dc:creator>
  <cp:lastModifiedBy>Tan, Emily G</cp:lastModifiedBy>
  <cp:revision>2</cp:revision>
  <dcterms:created xsi:type="dcterms:W3CDTF">2025-01-24T05:26:44Z</dcterms:created>
  <dcterms:modified xsi:type="dcterms:W3CDTF">2025-09-27T22:14:45Z</dcterms:modified>
</cp:coreProperties>
</file>