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Shantell Sans Bold" charset="1" panose="00000000000000000000"/>
      <p:regular r:id="rId11"/>
    </p:embeddedFont>
    <p:embeddedFont>
      <p:font typeface="Shantell Sans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jpe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0.png" Type="http://schemas.openxmlformats.org/officeDocument/2006/relationships/image"/><Relationship Id="rId18" Target="../media/image31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30.png" Type="http://schemas.openxmlformats.org/officeDocument/2006/relationships/image"/><Relationship Id="rId16" Target="../media/image31.svg" Type="http://schemas.openxmlformats.org/officeDocument/2006/relationships/image"/><Relationship Id="rId17" Target="../media/image33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16" Target="../media/image33.png" Type="http://schemas.openxmlformats.org/officeDocument/2006/relationships/image"/><Relationship Id="rId17" Target="../media/image46.pn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40.png" Type="http://schemas.openxmlformats.org/officeDocument/2006/relationships/image"/><Relationship Id="rId20" Target="../media/image47.png" Type="http://schemas.openxmlformats.org/officeDocument/2006/relationships/image"/><Relationship Id="rId21" Target="../media/image48.svg" Type="http://schemas.openxmlformats.org/officeDocument/2006/relationships/image"/><Relationship Id="rId22" Target="../media/image15.png" Type="http://schemas.openxmlformats.org/officeDocument/2006/relationships/image"/><Relationship Id="rId23" Target="../media/image16.svg" Type="http://schemas.openxmlformats.org/officeDocument/2006/relationships/image"/><Relationship Id="rId24" Target="../media/image38.png" Type="http://schemas.openxmlformats.org/officeDocument/2006/relationships/image"/><Relationship Id="rId25" Target="../media/image39.svg" Type="http://schemas.openxmlformats.org/officeDocument/2006/relationships/image"/><Relationship Id="rId26" Target="../media/image49.png" Type="http://schemas.openxmlformats.org/officeDocument/2006/relationships/image"/><Relationship Id="rId27" Target="../media/image50.png" Type="http://schemas.openxmlformats.org/officeDocument/2006/relationships/image"/><Relationship Id="rId3" Target="../media/image4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54893" y="3062387"/>
            <a:ext cx="9464752" cy="9464752"/>
          </a:xfrm>
          <a:custGeom>
            <a:avLst/>
            <a:gdLst/>
            <a:ahLst/>
            <a:cxnLst/>
            <a:rect r="r" b="b" t="t" l="l"/>
            <a:pathLst>
              <a:path h="9464752" w="9464752">
                <a:moveTo>
                  <a:pt x="0" y="0"/>
                </a:moveTo>
                <a:lnTo>
                  <a:pt x="9464751" y="0"/>
                </a:lnTo>
                <a:lnTo>
                  <a:pt x="9464751" y="9464751"/>
                </a:lnTo>
                <a:lnTo>
                  <a:pt x="0" y="9464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3018595"/>
            <a:ext cx="9464752" cy="8693357"/>
          </a:xfrm>
          <a:custGeom>
            <a:avLst/>
            <a:gdLst/>
            <a:ahLst/>
            <a:cxnLst/>
            <a:rect r="r" b="b" t="t" l="l"/>
            <a:pathLst>
              <a:path h="8693357" w="9464752">
                <a:moveTo>
                  <a:pt x="0" y="0"/>
                </a:moveTo>
                <a:lnTo>
                  <a:pt x="9464752" y="0"/>
                </a:lnTo>
                <a:lnTo>
                  <a:pt x="9464752" y="8693358"/>
                </a:lnTo>
                <a:lnTo>
                  <a:pt x="0" y="869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873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5312895" y="-3309953"/>
            <a:ext cx="19366747" cy="6619906"/>
          </a:xfrm>
          <a:custGeom>
            <a:avLst/>
            <a:gdLst/>
            <a:ahLst/>
            <a:cxnLst/>
            <a:rect r="r" b="b" t="t" l="l"/>
            <a:pathLst>
              <a:path h="6619906" w="19366747">
                <a:moveTo>
                  <a:pt x="0" y="0"/>
                </a:moveTo>
                <a:lnTo>
                  <a:pt x="19366747" y="0"/>
                </a:lnTo>
                <a:lnTo>
                  <a:pt x="19366747" y="6619906"/>
                </a:lnTo>
                <a:lnTo>
                  <a:pt x="0" y="6619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2254" y="8031044"/>
            <a:ext cx="12532565" cy="5559902"/>
          </a:xfrm>
          <a:custGeom>
            <a:avLst/>
            <a:gdLst/>
            <a:ahLst/>
            <a:cxnLst/>
            <a:rect r="r" b="b" t="t" l="l"/>
            <a:pathLst>
              <a:path h="5559902" w="12532565">
                <a:moveTo>
                  <a:pt x="0" y="0"/>
                </a:moveTo>
                <a:lnTo>
                  <a:pt x="12532565" y="0"/>
                </a:lnTo>
                <a:lnTo>
                  <a:pt x="12532565" y="5559902"/>
                </a:lnTo>
                <a:lnTo>
                  <a:pt x="0" y="555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15528">
            <a:off x="6384608" y="6970493"/>
            <a:ext cx="12256069" cy="6239453"/>
          </a:xfrm>
          <a:custGeom>
            <a:avLst/>
            <a:gdLst/>
            <a:ahLst/>
            <a:cxnLst/>
            <a:rect r="r" b="b" t="t" l="l"/>
            <a:pathLst>
              <a:path h="6239453" w="12256069">
                <a:moveTo>
                  <a:pt x="0" y="0"/>
                </a:moveTo>
                <a:lnTo>
                  <a:pt x="12256069" y="0"/>
                </a:lnTo>
                <a:lnTo>
                  <a:pt x="12256069" y="6239453"/>
                </a:lnTo>
                <a:lnTo>
                  <a:pt x="0" y="6239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512642" y="8576278"/>
            <a:ext cx="3329417" cy="1834206"/>
          </a:xfrm>
          <a:custGeom>
            <a:avLst/>
            <a:gdLst/>
            <a:ahLst/>
            <a:cxnLst/>
            <a:rect r="r" b="b" t="t" l="l"/>
            <a:pathLst>
              <a:path h="1834206" w="3329417">
                <a:moveTo>
                  <a:pt x="0" y="0"/>
                </a:moveTo>
                <a:lnTo>
                  <a:pt x="3329418" y="0"/>
                </a:lnTo>
                <a:lnTo>
                  <a:pt x="3329418" y="1834206"/>
                </a:lnTo>
                <a:lnTo>
                  <a:pt x="0" y="18342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2975" y="7712092"/>
            <a:ext cx="3110877" cy="1527158"/>
          </a:xfrm>
          <a:custGeom>
            <a:avLst/>
            <a:gdLst/>
            <a:ahLst/>
            <a:cxnLst/>
            <a:rect r="r" b="b" t="t" l="l"/>
            <a:pathLst>
              <a:path h="1527158" w="3110877">
                <a:moveTo>
                  <a:pt x="0" y="0"/>
                </a:moveTo>
                <a:lnTo>
                  <a:pt x="3110877" y="0"/>
                </a:lnTo>
                <a:lnTo>
                  <a:pt x="3110877" y="1527158"/>
                </a:lnTo>
                <a:lnTo>
                  <a:pt x="0" y="15271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58022">
            <a:off x="6803004" y="8887005"/>
            <a:ext cx="1872304" cy="980406"/>
          </a:xfrm>
          <a:custGeom>
            <a:avLst/>
            <a:gdLst/>
            <a:ahLst/>
            <a:cxnLst/>
            <a:rect r="r" b="b" t="t" l="l"/>
            <a:pathLst>
              <a:path h="980406" w="1872304">
                <a:moveTo>
                  <a:pt x="0" y="0"/>
                </a:moveTo>
                <a:lnTo>
                  <a:pt x="1872304" y="0"/>
                </a:lnTo>
                <a:lnTo>
                  <a:pt x="1872304" y="980406"/>
                </a:lnTo>
                <a:lnTo>
                  <a:pt x="0" y="9804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5444995" y="56104"/>
            <a:ext cx="7510292" cy="2560219"/>
          </a:xfrm>
          <a:custGeom>
            <a:avLst/>
            <a:gdLst/>
            <a:ahLst/>
            <a:cxnLst/>
            <a:rect r="r" b="b" t="t" l="l"/>
            <a:pathLst>
              <a:path h="2560219" w="7510292">
                <a:moveTo>
                  <a:pt x="0" y="0"/>
                </a:moveTo>
                <a:lnTo>
                  <a:pt x="7510292" y="0"/>
                </a:lnTo>
                <a:lnTo>
                  <a:pt x="7510292" y="2560218"/>
                </a:lnTo>
                <a:lnTo>
                  <a:pt x="0" y="25602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6358" t="-526990" r="-140813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1540617" y="3692817"/>
            <a:ext cx="1944051" cy="1037039"/>
          </a:xfrm>
          <a:custGeom>
            <a:avLst/>
            <a:gdLst/>
            <a:ahLst/>
            <a:cxnLst/>
            <a:rect r="r" b="b" t="t" l="l"/>
            <a:pathLst>
              <a:path h="1037039" w="1944051">
                <a:moveTo>
                  <a:pt x="0" y="0"/>
                </a:moveTo>
                <a:lnTo>
                  <a:pt x="1944051" y="0"/>
                </a:lnTo>
                <a:lnTo>
                  <a:pt x="1944051" y="1037039"/>
                </a:lnTo>
                <a:lnTo>
                  <a:pt x="0" y="1037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484668" y="3309953"/>
            <a:ext cx="908858" cy="412316"/>
          </a:xfrm>
          <a:custGeom>
            <a:avLst/>
            <a:gdLst/>
            <a:ahLst/>
            <a:cxnLst/>
            <a:rect r="r" b="b" t="t" l="l"/>
            <a:pathLst>
              <a:path h="412316" w="908858">
                <a:moveTo>
                  <a:pt x="0" y="0"/>
                </a:moveTo>
                <a:lnTo>
                  <a:pt x="908858" y="0"/>
                </a:lnTo>
                <a:lnTo>
                  <a:pt x="908858" y="412316"/>
                </a:lnTo>
                <a:lnTo>
                  <a:pt x="0" y="41231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-151515" r="-11390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05879" y="612601"/>
            <a:ext cx="14276243" cy="2405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4"/>
              </a:lnSpc>
            </a:pPr>
            <a:r>
              <a:rPr lang="en-US" b="true" sz="10149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Wire Bonsai Tree Workshop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48903" y="3256397"/>
            <a:ext cx="9590195" cy="614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99"/>
              </a:lnSpc>
            </a:pPr>
            <a:r>
              <a:rPr lang="en-US" sz="4699" spc="-117">
                <a:solidFill>
                  <a:srgbClr val="46869D"/>
                </a:solidFill>
                <a:latin typeface="Shantell Sans"/>
                <a:ea typeface="Shantell Sans"/>
                <a:cs typeface="Shantell Sans"/>
                <a:sym typeface="Shantell Sans"/>
              </a:rPr>
              <a:t>Spring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22646" y="6842670"/>
            <a:ext cx="10842707" cy="1130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9"/>
              </a:lnSpc>
            </a:pPr>
            <a:r>
              <a:rPr lang="en-US" b="true" sz="4399" spc="-109">
                <a:solidFill>
                  <a:srgbClr val="46869D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We’ll be doing this upstairs on the third floor round tables!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254" y="8031044"/>
            <a:ext cx="12532565" cy="5559902"/>
          </a:xfrm>
          <a:custGeom>
            <a:avLst/>
            <a:gdLst/>
            <a:ahLst/>
            <a:cxnLst/>
            <a:rect r="r" b="b" t="t" l="l"/>
            <a:pathLst>
              <a:path h="5559902" w="12532565">
                <a:moveTo>
                  <a:pt x="0" y="0"/>
                </a:moveTo>
                <a:lnTo>
                  <a:pt x="12532565" y="0"/>
                </a:lnTo>
                <a:lnTo>
                  <a:pt x="12532565" y="5559902"/>
                </a:lnTo>
                <a:lnTo>
                  <a:pt x="0" y="555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5528">
            <a:off x="6384608" y="6970493"/>
            <a:ext cx="12256069" cy="6239453"/>
          </a:xfrm>
          <a:custGeom>
            <a:avLst/>
            <a:gdLst/>
            <a:ahLst/>
            <a:cxnLst/>
            <a:rect r="r" b="b" t="t" l="l"/>
            <a:pathLst>
              <a:path h="6239453" w="12256069">
                <a:moveTo>
                  <a:pt x="0" y="0"/>
                </a:moveTo>
                <a:lnTo>
                  <a:pt x="12256069" y="0"/>
                </a:lnTo>
                <a:lnTo>
                  <a:pt x="12256069" y="6239453"/>
                </a:lnTo>
                <a:lnTo>
                  <a:pt x="0" y="6239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814227" y="245070"/>
            <a:ext cx="6420749" cy="2229751"/>
          </a:xfrm>
          <a:custGeom>
            <a:avLst/>
            <a:gdLst/>
            <a:ahLst/>
            <a:cxnLst/>
            <a:rect r="r" b="b" t="t" l="l"/>
            <a:pathLst>
              <a:path h="2229751" w="6420749">
                <a:moveTo>
                  <a:pt x="0" y="0"/>
                </a:moveTo>
                <a:lnTo>
                  <a:pt x="6420748" y="0"/>
                </a:lnTo>
                <a:lnTo>
                  <a:pt x="6420748" y="2229751"/>
                </a:lnTo>
                <a:lnTo>
                  <a:pt x="0" y="222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636424" y="-228724"/>
            <a:ext cx="5847907" cy="4114800"/>
          </a:xfrm>
          <a:custGeom>
            <a:avLst/>
            <a:gdLst/>
            <a:ahLst/>
            <a:cxnLst/>
            <a:rect r="r" b="b" t="t" l="l"/>
            <a:pathLst>
              <a:path h="4114800" w="5847907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3405444" y="-3086100"/>
            <a:ext cx="5847907" cy="4114800"/>
          </a:xfrm>
          <a:custGeom>
            <a:avLst/>
            <a:gdLst/>
            <a:ahLst/>
            <a:cxnLst/>
            <a:rect r="r" b="b" t="t" l="l"/>
            <a:pathLst>
              <a:path h="4114800" w="5847907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9789180" y="1028700"/>
            <a:ext cx="7470120" cy="8239125"/>
            <a:chOff x="0" y="0"/>
            <a:chExt cx="1967439" cy="216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7439" cy="2169975"/>
            </a:xfrm>
            <a:custGeom>
              <a:avLst/>
              <a:gdLst/>
              <a:ahLst/>
              <a:cxnLst/>
              <a:rect r="r" b="b" t="t" l="l"/>
              <a:pathLst>
                <a:path h="2169975" w="1967439">
                  <a:moveTo>
                    <a:pt x="51819" y="0"/>
                  </a:moveTo>
                  <a:lnTo>
                    <a:pt x="1915620" y="0"/>
                  </a:lnTo>
                  <a:cubicBezTo>
                    <a:pt x="1929363" y="0"/>
                    <a:pt x="1942544" y="5460"/>
                    <a:pt x="1952262" y="15178"/>
                  </a:cubicBezTo>
                  <a:cubicBezTo>
                    <a:pt x="1961980" y="24895"/>
                    <a:pt x="1967439" y="38076"/>
                    <a:pt x="1967439" y="51819"/>
                  </a:cubicBezTo>
                  <a:lnTo>
                    <a:pt x="1967439" y="2118156"/>
                  </a:lnTo>
                  <a:cubicBezTo>
                    <a:pt x="1967439" y="2131899"/>
                    <a:pt x="1961980" y="2145080"/>
                    <a:pt x="1952262" y="2154798"/>
                  </a:cubicBezTo>
                  <a:cubicBezTo>
                    <a:pt x="1942544" y="2164516"/>
                    <a:pt x="1929363" y="2169975"/>
                    <a:pt x="1915620" y="2169975"/>
                  </a:cubicBezTo>
                  <a:lnTo>
                    <a:pt x="51819" y="2169975"/>
                  </a:lnTo>
                  <a:cubicBezTo>
                    <a:pt x="23200" y="2169975"/>
                    <a:pt x="0" y="2146775"/>
                    <a:pt x="0" y="2118156"/>
                  </a:cubicBezTo>
                  <a:lnTo>
                    <a:pt x="0" y="51819"/>
                  </a:lnTo>
                  <a:cubicBezTo>
                    <a:pt x="0" y="38076"/>
                    <a:pt x="5460" y="24895"/>
                    <a:pt x="15178" y="15178"/>
                  </a:cubicBezTo>
                  <a:cubicBezTo>
                    <a:pt x="24895" y="5460"/>
                    <a:pt x="38076" y="0"/>
                    <a:pt x="51819" y="0"/>
                  </a:cubicBezTo>
                  <a:close/>
                </a:path>
              </a:pathLst>
            </a:custGeom>
            <a:solidFill>
              <a:srgbClr val="FCFBF7"/>
            </a:solidFill>
            <a:ln w="38100" cap="rnd">
              <a:solidFill>
                <a:srgbClr val="6E954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67439" cy="2208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5775830"/>
            <a:ext cx="8115300" cy="3491995"/>
            <a:chOff x="0" y="0"/>
            <a:chExt cx="1257272" cy="5410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7272" cy="541001"/>
            </a:xfrm>
            <a:custGeom>
              <a:avLst/>
              <a:gdLst/>
              <a:ahLst/>
              <a:cxnLst/>
              <a:rect r="r" b="b" t="t" l="l"/>
              <a:pathLst>
                <a:path h="541001" w="1257272">
                  <a:moveTo>
                    <a:pt x="47700" y="0"/>
                  </a:moveTo>
                  <a:lnTo>
                    <a:pt x="1209573" y="0"/>
                  </a:lnTo>
                  <a:cubicBezTo>
                    <a:pt x="1222223" y="0"/>
                    <a:pt x="1234356" y="5025"/>
                    <a:pt x="1243301" y="13971"/>
                  </a:cubicBezTo>
                  <a:cubicBezTo>
                    <a:pt x="1252247" y="22916"/>
                    <a:pt x="1257272" y="35049"/>
                    <a:pt x="1257272" y="47700"/>
                  </a:cubicBezTo>
                  <a:lnTo>
                    <a:pt x="1257272" y="493302"/>
                  </a:lnTo>
                  <a:cubicBezTo>
                    <a:pt x="1257272" y="505953"/>
                    <a:pt x="1252247" y="518085"/>
                    <a:pt x="1243301" y="527031"/>
                  </a:cubicBezTo>
                  <a:cubicBezTo>
                    <a:pt x="1234356" y="535976"/>
                    <a:pt x="1222223" y="541001"/>
                    <a:pt x="1209573" y="541001"/>
                  </a:cubicBezTo>
                  <a:lnTo>
                    <a:pt x="47700" y="541001"/>
                  </a:lnTo>
                  <a:cubicBezTo>
                    <a:pt x="35049" y="541001"/>
                    <a:pt x="22916" y="535976"/>
                    <a:pt x="13971" y="527031"/>
                  </a:cubicBezTo>
                  <a:cubicBezTo>
                    <a:pt x="5025" y="518085"/>
                    <a:pt x="0" y="505953"/>
                    <a:pt x="0" y="493302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37148" r="0" b="-37148"/>
              </a:stretch>
            </a:blipFill>
            <a:ln w="38100" cap="rnd">
              <a:solidFill>
                <a:srgbClr val="6E954B"/>
              </a:solidFill>
              <a:prstDash val="solid"/>
              <a:round/>
            </a:ln>
          </p:spPr>
        </p:sp>
      </p:grpSp>
      <p:sp>
        <p:nvSpPr>
          <p:cNvPr name="Freeform 12" id="12"/>
          <p:cNvSpPr/>
          <p:nvPr/>
        </p:nvSpPr>
        <p:spPr>
          <a:xfrm flipH="false" flipV="true" rot="0">
            <a:off x="10313261" y="3726055"/>
            <a:ext cx="6421958" cy="160021"/>
          </a:xfrm>
          <a:custGeom>
            <a:avLst/>
            <a:gdLst/>
            <a:ahLst/>
            <a:cxnLst/>
            <a:rect r="r" b="b" t="t" l="l"/>
            <a:pathLst>
              <a:path h="160021" w="6421958">
                <a:moveTo>
                  <a:pt x="0" y="160021"/>
                </a:moveTo>
                <a:lnTo>
                  <a:pt x="6421958" y="160021"/>
                </a:lnTo>
                <a:lnTo>
                  <a:pt x="6421958" y="0"/>
                </a:lnTo>
                <a:lnTo>
                  <a:pt x="0" y="0"/>
                </a:lnTo>
                <a:lnTo>
                  <a:pt x="0" y="16002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313261" y="6411138"/>
            <a:ext cx="6421958" cy="160021"/>
          </a:xfrm>
          <a:custGeom>
            <a:avLst/>
            <a:gdLst/>
            <a:ahLst/>
            <a:cxnLst/>
            <a:rect r="r" b="b" t="t" l="l"/>
            <a:pathLst>
              <a:path h="160021" w="6421958">
                <a:moveTo>
                  <a:pt x="0" y="0"/>
                </a:moveTo>
                <a:lnTo>
                  <a:pt x="6421958" y="0"/>
                </a:lnTo>
                <a:lnTo>
                  <a:pt x="6421958" y="160021"/>
                </a:lnTo>
                <a:lnTo>
                  <a:pt x="0" y="1600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636424" y="8671831"/>
            <a:ext cx="3084525" cy="1615169"/>
          </a:xfrm>
          <a:custGeom>
            <a:avLst/>
            <a:gdLst/>
            <a:ahLst/>
            <a:cxnLst/>
            <a:rect r="r" b="b" t="t" l="l"/>
            <a:pathLst>
              <a:path h="1615169" w="3084525">
                <a:moveTo>
                  <a:pt x="0" y="0"/>
                </a:moveTo>
                <a:lnTo>
                  <a:pt x="3084524" y="0"/>
                </a:lnTo>
                <a:lnTo>
                  <a:pt x="3084524" y="1615169"/>
                </a:lnTo>
                <a:lnTo>
                  <a:pt x="0" y="1615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631951" y="8331671"/>
            <a:ext cx="860345" cy="1955329"/>
          </a:xfrm>
          <a:custGeom>
            <a:avLst/>
            <a:gdLst/>
            <a:ahLst/>
            <a:cxnLst/>
            <a:rect r="r" b="b" t="t" l="l"/>
            <a:pathLst>
              <a:path h="1955329" w="860345">
                <a:moveTo>
                  <a:pt x="0" y="0"/>
                </a:moveTo>
                <a:lnTo>
                  <a:pt x="860344" y="0"/>
                </a:lnTo>
                <a:lnTo>
                  <a:pt x="860344" y="1955329"/>
                </a:lnTo>
                <a:lnTo>
                  <a:pt x="0" y="19553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7561381" y="8938795"/>
            <a:ext cx="2878642" cy="1413151"/>
          </a:xfrm>
          <a:custGeom>
            <a:avLst/>
            <a:gdLst/>
            <a:ahLst/>
            <a:cxnLst/>
            <a:rect r="r" b="b" t="t" l="l"/>
            <a:pathLst>
              <a:path h="1413151" w="2878642">
                <a:moveTo>
                  <a:pt x="0" y="0"/>
                </a:moveTo>
                <a:lnTo>
                  <a:pt x="2878642" y="0"/>
                </a:lnTo>
                <a:lnTo>
                  <a:pt x="2878642" y="1413151"/>
                </a:lnTo>
                <a:lnTo>
                  <a:pt x="0" y="14131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10313261" y="7751433"/>
            <a:ext cx="6421958" cy="692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 spc="-50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We have jewelry pliers to bend the branches to create your leaves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2390775"/>
            <a:ext cx="792316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Steps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13261" y="1559429"/>
            <a:ext cx="6421958" cy="3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 spc="-69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Gather your wire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13261" y="4243823"/>
            <a:ext cx="6421958" cy="3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 spc="-69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Choose a stone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13261" y="6929595"/>
            <a:ext cx="6421958" cy="3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 spc="-69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Grab pliers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13261" y="2028842"/>
            <a:ext cx="6421958" cy="1396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 spc="-50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A foot and a half (1 1/2) is a good starting point for the length of each wire</a:t>
            </a:r>
          </a:p>
          <a:p>
            <a:pPr algn="just"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 spc="-50" strike="noStrike" u="none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Use the wire cutters to cut the wire of your chosen colors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13261" y="5241873"/>
            <a:ext cx="6421958" cy="339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9" indent="-215904" lvl="1">
              <a:lnSpc>
                <a:spcPts val="2800"/>
              </a:lnSpc>
              <a:buFont typeface="Arial"/>
              <a:buChar char="•"/>
            </a:pPr>
            <a:r>
              <a:rPr lang="en-US" sz="2000" spc="-50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We will be using stones as the base of the tree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2254" y="8031044"/>
            <a:ext cx="12532565" cy="5559902"/>
          </a:xfrm>
          <a:custGeom>
            <a:avLst/>
            <a:gdLst/>
            <a:ahLst/>
            <a:cxnLst/>
            <a:rect r="r" b="b" t="t" l="l"/>
            <a:pathLst>
              <a:path h="5559902" w="12532565">
                <a:moveTo>
                  <a:pt x="0" y="0"/>
                </a:moveTo>
                <a:lnTo>
                  <a:pt x="12532565" y="0"/>
                </a:lnTo>
                <a:lnTo>
                  <a:pt x="12532565" y="5559902"/>
                </a:lnTo>
                <a:lnTo>
                  <a:pt x="0" y="555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5528">
            <a:off x="6384608" y="6970493"/>
            <a:ext cx="12256069" cy="6239453"/>
          </a:xfrm>
          <a:custGeom>
            <a:avLst/>
            <a:gdLst/>
            <a:ahLst/>
            <a:cxnLst/>
            <a:rect r="r" b="b" t="t" l="l"/>
            <a:pathLst>
              <a:path h="6239453" w="12256069">
                <a:moveTo>
                  <a:pt x="0" y="0"/>
                </a:moveTo>
                <a:lnTo>
                  <a:pt x="12256069" y="0"/>
                </a:lnTo>
                <a:lnTo>
                  <a:pt x="12256069" y="6239453"/>
                </a:lnTo>
                <a:lnTo>
                  <a:pt x="0" y="6239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814227" y="245070"/>
            <a:ext cx="6420749" cy="2229751"/>
          </a:xfrm>
          <a:custGeom>
            <a:avLst/>
            <a:gdLst/>
            <a:ahLst/>
            <a:cxnLst/>
            <a:rect r="r" b="b" t="t" l="l"/>
            <a:pathLst>
              <a:path h="2229751" w="6420749">
                <a:moveTo>
                  <a:pt x="0" y="0"/>
                </a:moveTo>
                <a:lnTo>
                  <a:pt x="6420748" y="0"/>
                </a:lnTo>
                <a:lnTo>
                  <a:pt x="6420748" y="2229751"/>
                </a:lnTo>
                <a:lnTo>
                  <a:pt x="0" y="222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636424" y="-228724"/>
            <a:ext cx="5847907" cy="4114800"/>
          </a:xfrm>
          <a:custGeom>
            <a:avLst/>
            <a:gdLst/>
            <a:ahLst/>
            <a:cxnLst/>
            <a:rect r="r" b="b" t="t" l="l"/>
            <a:pathLst>
              <a:path h="4114800" w="5847907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3405444" y="-3086100"/>
            <a:ext cx="5847907" cy="4114800"/>
          </a:xfrm>
          <a:custGeom>
            <a:avLst/>
            <a:gdLst/>
            <a:ahLst/>
            <a:cxnLst/>
            <a:rect r="r" b="b" t="t" l="l"/>
            <a:pathLst>
              <a:path h="4114800" w="5847907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9789180" y="1028700"/>
            <a:ext cx="7470120" cy="8239125"/>
            <a:chOff x="0" y="0"/>
            <a:chExt cx="1967439" cy="216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7439" cy="2169975"/>
            </a:xfrm>
            <a:custGeom>
              <a:avLst/>
              <a:gdLst/>
              <a:ahLst/>
              <a:cxnLst/>
              <a:rect r="r" b="b" t="t" l="l"/>
              <a:pathLst>
                <a:path h="2169975" w="1967439">
                  <a:moveTo>
                    <a:pt x="51819" y="0"/>
                  </a:moveTo>
                  <a:lnTo>
                    <a:pt x="1915620" y="0"/>
                  </a:lnTo>
                  <a:cubicBezTo>
                    <a:pt x="1929363" y="0"/>
                    <a:pt x="1942544" y="5460"/>
                    <a:pt x="1952262" y="15178"/>
                  </a:cubicBezTo>
                  <a:cubicBezTo>
                    <a:pt x="1961980" y="24895"/>
                    <a:pt x="1967439" y="38076"/>
                    <a:pt x="1967439" y="51819"/>
                  </a:cubicBezTo>
                  <a:lnTo>
                    <a:pt x="1967439" y="2118156"/>
                  </a:lnTo>
                  <a:cubicBezTo>
                    <a:pt x="1967439" y="2131899"/>
                    <a:pt x="1961980" y="2145080"/>
                    <a:pt x="1952262" y="2154798"/>
                  </a:cubicBezTo>
                  <a:cubicBezTo>
                    <a:pt x="1942544" y="2164516"/>
                    <a:pt x="1929363" y="2169975"/>
                    <a:pt x="1915620" y="2169975"/>
                  </a:cubicBezTo>
                  <a:lnTo>
                    <a:pt x="51819" y="2169975"/>
                  </a:lnTo>
                  <a:cubicBezTo>
                    <a:pt x="23200" y="2169975"/>
                    <a:pt x="0" y="2146775"/>
                    <a:pt x="0" y="2118156"/>
                  </a:cubicBezTo>
                  <a:lnTo>
                    <a:pt x="0" y="51819"/>
                  </a:lnTo>
                  <a:cubicBezTo>
                    <a:pt x="0" y="38076"/>
                    <a:pt x="5460" y="24895"/>
                    <a:pt x="15178" y="15178"/>
                  </a:cubicBezTo>
                  <a:cubicBezTo>
                    <a:pt x="24895" y="5460"/>
                    <a:pt x="38076" y="0"/>
                    <a:pt x="51819" y="0"/>
                  </a:cubicBezTo>
                  <a:close/>
                </a:path>
              </a:pathLst>
            </a:custGeom>
            <a:solidFill>
              <a:srgbClr val="FCFBF7"/>
            </a:solidFill>
            <a:ln w="38100" cap="rnd">
              <a:solidFill>
                <a:srgbClr val="6E954B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67439" cy="2208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25786" y="4075571"/>
            <a:ext cx="3322297" cy="2928488"/>
            <a:chOff x="0" y="0"/>
            <a:chExt cx="613753" cy="5410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3753" cy="541001"/>
            </a:xfrm>
            <a:custGeom>
              <a:avLst/>
              <a:gdLst/>
              <a:ahLst/>
              <a:cxnLst/>
              <a:rect r="r" b="b" t="t" l="l"/>
              <a:pathLst>
                <a:path h="541001" w="613753">
                  <a:moveTo>
                    <a:pt x="116515" y="0"/>
                  </a:moveTo>
                  <a:lnTo>
                    <a:pt x="497238" y="0"/>
                  </a:lnTo>
                  <a:cubicBezTo>
                    <a:pt x="561587" y="0"/>
                    <a:pt x="613753" y="52165"/>
                    <a:pt x="613753" y="116515"/>
                  </a:cubicBezTo>
                  <a:lnTo>
                    <a:pt x="613753" y="424487"/>
                  </a:lnTo>
                  <a:cubicBezTo>
                    <a:pt x="613753" y="488836"/>
                    <a:pt x="561587" y="541001"/>
                    <a:pt x="497238" y="541001"/>
                  </a:cubicBezTo>
                  <a:lnTo>
                    <a:pt x="116515" y="541001"/>
                  </a:lnTo>
                  <a:cubicBezTo>
                    <a:pt x="52165" y="541001"/>
                    <a:pt x="0" y="488836"/>
                    <a:pt x="0" y="424487"/>
                  </a:cubicBezTo>
                  <a:lnTo>
                    <a:pt x="0" y="116515"/>
                  </a:lnTo>
                  <a:cubicBezTo>
                    <a:pt x="0" y="52165"/>
                    <a:pt x="52165" y="0"/>
                    <a:pt x="116515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-4323" r="0" b="-4323"/>
              </a:stretch>
            </a:blipFill>
            <a:ln w="38100" cap="rnd">
              <a:solidFill>
                <a:srgbClr val="6E954B"/>
              </a:solidFill>
              <a:prstDash val="solid"/>
              <a:round/>
            </a:ln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4636424" y="8671831"/>
            <a:ext cx="3084525" cy="1615169"/>
          </a:xfrm>
          <a:custGeom>
            <a:avLst/>
            <a:gdLst/>
            <a:ahLst/>
            <a:cxnLst/>
            <a:rect r="r" b="b" t="t" l="l"/>
            <a:pathLst>
              <a:path h="1615169" w="3084525">
                <a:moveTo>
                  <a:pt x="0" y="0"/>
                </a:moveTo>
                <a:lnTo>
                  <a:pt x="3084524" y="0"/>
                </a:lnTo>
                <a:lnTo>
                  <a:pt x="3084524" y="1615169"/>
                </a:lnTo>
                <a:lnTo>
                  <a:pt x="0" y="16151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631951" y="8331671"/>
            <a:ext cx="860345" cy="1955329"/>
          </a:xfrm>
          <a:custGeom>
            <a:avLst/>
            <a:gdLst/>
            <a:ahLst/>
            <a:cxnLst/>
            <a:rect r="r" b="b" t="t" l="l"/>
            <a:pathLst>
              <a:path h="1955329" w="860345">
                <a:moveTo>
                  <a:pt x="0" y="0"/>
                </a:moveTo>
                <a:lnTo>
                  <a:pt x="860344" y="0"/>
                </a:lnTo>
                <a:lnTo>
                  <a:pt x="860344" y="1955329"/>
                </a:lnTo>
                <a:lnTo>
                  <a:pt x="0" y="1955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7561381" y="8938795"/>
            <a:ext cx="2878642" cy="1413151"/>
          </a:xfrm>
          <a:custGeom>
            <a:avLst/>
            <a:gdLst/>
            <a:ahLst/>
            <a:cxnLst/>
            <a:rect r="r" b="b" t="t" l="l"/>
            <a:pathLst>
              <a:path h="1413151" w="2878642">
                <a:moveTo>
                  <a:pt x="0" y="0"/>
                </a:moveTo>
                <a:lnTo>
                  <a:pt x="2878642" y="0"/>
                </a:lnTo>
                <a:lnTo>
                  <a:pt x="2878642" y="1413151"/>
                </a:lnTo>
                <a:lnTo>
                  <a:pt x="0" y="14131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028700" y="2390775"/>
            <a:ext cx="792316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For the base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13261" y="1559429"/>
            <a:ext cx="6421958" cy="3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</a:pPr>
            <a:r>
              <a:rPr lang="en-US" b="true" sz="2799" spc="-69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Wrapping around the base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13261" y="2700090"/>
            <a:ext cx="6216628" cy="5102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56" indent="-269878" lvl="1">
              <a:lnSpc>
                <a:spcPts val="4075"/>
              </a:lnSpc>
              <a:buFont typeface="Arial"/>
              <a:buChar char="•"/>
            </a:pPr>
            <a:r>
              <a:rPr lang="en-US" sz="2500" spc="-62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You can use either a drill, or your hands to twist all the wires together about 4 inches from the bottom</a:t>
            </a:r>
          </a:p>
          <a:p>
            <a:pPr algn="l" marL="539756" indent="-269878" lvl="1">
              <a:lnSpc>
                <a:spcPts val="4075"/>
              </a:lnSpc>
              <a:buFont typeface="Arial"/>
              <a:buChar char="•"/>
            </a:pPr>
            <a:r>
              <a:rPr lang="en-US" sz="2500" spc="-62" strike="noStrike" u="none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Section the bottom of the wire underneath where you twisted it to be able to wrap around the stone</a:t>
            </a:r>
          </a:p>
          <a:p>
            <a:pPr algn="l" marL="1079512" indent="-359837" lvl="2">
              <a:lnSpc>
                <a:spcPts val="4075"/>
              </a:lnSpc>
              <a:buFont typeface="Arial"/>
              <a:buChar char="⚬"/>
            </a:pPr>
            <a:r>
              <a:rPr lang="en-US" sz="2500" spc="-62" strike="noStrike" u="none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You can create multiple subsections as well for this part</a:t>
            </a:r>
          </a:p>
          <a:p>
            <a:pPr algn="l" marL="539756" indent="-269878" lvl="1">
              <a:lnSpc>
                <a:spcPts val="4075"/>
              </a:lnSpc>
              <a:buFont typeface="Arial"/>
              <a:buChar char="•"/>
            </a:pPr>
            <a:r>
              <a:rPr lang="en-US" sz="2500" spc="-62" strike="noStrike" u="none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Choose a flat part of the rock to be your base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707722" y="5539815"/>
            <a:ext cx="3707318" cy="2791856"/>
            <a:chOff x="0" y="0"/>
            <a:chExt cx="951267" cy="71636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51267" cy="716367"/>
            </a:xfrm>
            <a:custGeom>
              <a:avLst/>
              <a:gdLst/>
              <a:ahLst/>
              <a:cxnLst/>
              <a:rect r="r" b="b" t="t" l="l"/>
              <a:pathLst>
                <a:path h="716367" w="951267">
                  <a:moveTo>
                    <a:pt x="104414" y="0"/>
                  </a:moveTo>
                  <a:lnTo>
                    <a:pt x="846853" y="0"/>
                  </a:lnTo>
                  <a:cubicBezTo>
                    <a:pt x="874545" y="0"/>
                    <a:pt x="901103" y="11001"/>
                    <a:pt x="920685" y="30582"/>
                  </a:cubicBezTo>
                  <a:cubicBezTo>
                    <a:pt x="940266" y="50164"/>
                    <a:pt x="951267" y="76722"/>
                    <a:pt x="951267" y="104414"/>
                  </a:cubicBezTo>
                  <a:lnTo>
                    <a:pt x="951267" y="611953"/>
                  </a:lnTo>
                  <a:cubicBezTo>
                    <a:pt x="951267" y="639645"/>
                    <a:pt x="940266" y="666204"/>
                    <a:pt x="920685" y="685785"/>
                  </a:cubicBezTo>
                  <a:cubicBezTo>
                    <a:pt x="901103" y="705366"/>
                    <a:pt x="874545" y="716367"/>
                    <a:pt x="846853" y="716367"/>
                  </a:cubicBezTo>
                  <a:lnTo>
                    <a:pt x="104414" y="716367"/>
                  </a:lnTo>
                  <a:cubicBezTo>
                    <a:pt x="76722" y="716367"/>
                    <a:pt x="50164" y="705366"/>
                    <a:pt x="30582" y="685785"/>
                  </a:cubicBezTo>
                  <a:cubicBezTo>
                    <a:pt x="11001" y="666204"/>
                    <a:pt x="0" y="639645"/>
                    <a:pt x="0" y="611953"/>
                  </a:cubicBezTo>
                  <a:lnTo>
                    <a:pt x="0" y="104414"/>
                  </a:lnTo>
                  <a:cubicBezTo>
                    <a:pt x="0" y="76722"/>
                    <a:pt x="11001" y="50164"/>
                    <a:pt x="30582" y="30582"/>
                  </a:cubicBezTo>
                  <a:cubicBezTo>
                    <a:pt x="50164" y="11001"/>
                    <a:pt x="76722" y="0"/>
                    <a:pt x="104414" y="0"/>
                  </a:cubicBezTo>
                  <a:close/>
                </a:path>
              </a:pathLst>
            </a:custGeom>
            <a:blipFill>
              <a:blip r:embed="rId17"/>
              <a:stretch>
                <a:fillRect l="0" t="-59855" r="0" b="-17198"/>
              </a:stretch>
            </a:blipFill>
            <a:ln w="38100" cap="rnd">
              <a:solidFill>
                <a:srgbClr val="6E954B"/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59499">
            <a:off x="14485833" y="1731459"/>
            <a:ext cx="5977558" cy="12267376"/>
          </a:xfrm>
          <a:custGeom>
            <a:avLst/>
            <a:gdLst/>
            <a:ahLst/>
            <a:cxnLst/>
            <a:rect r="r" b="b" t="t" l="l"/>
            <a:pathLst>
              <a:path h="12267376" w="5977558">
                <a:moveTo>
                  <a:pt x="0" y="0"/>
                </a:moveTo>
                <a:lnTo>
                  <a:pt x="5977558" y="0"/>
                </a:lnTo>
                <a:lnTo>
                  <a:pt x="5977558" y="12267377"/>
                </a:lnTo>
                <a:lnTo>
                  <a:pt x="0" y="12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5259499">
            <a:off x="3261904" y="1951882"/>
            <a:ext cx="5977558" cy="12267376"/>
          </a:xfrm>
          <a:custGeom>
            <a:avLst/>
            <a:gdLst/>
            <a:ahLst/>
            <a:cxnLst/>
            <a:rect r="r" b="b" t="t" l="l"/>
            <a:pathLst>
              <a:path h="12267376" w="5977558">
                <a:moveTo>
                  <a:pt x="0" y="0"/>
                </a:moveTo>
                <a:lnTo>
                  <a:pt x="5977558" y="0"/>
                </a:lnTo>
                <a:lnTo>
                  <a:pt x="5977558" y="12267377"/>
                </a:lnTo>
                <a:lnTo>
                  <a:pt x="0" y="12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846163" y="4082224"/>
            <a:ext cx="1750453" cy="1732592"/>
          </a:xfrm>
          <a:custGeom>
            <a:avLst/>
            <a:gdLst/>
            <a:ahLst/>
            <a:cxnLst/>
            <a:rect r="r" b="b" t="t" l="l"/>
            <a:pathLst>
              <a:path h="1732592" w="1750453">
                <a:moveTo>
                  <a:pt x="0" y="0"/>
                </a:moveTo>
                <a:lnTo>
                  <a:pt x="1750454" y="0"/>
                </a:lnTo>
                <a:lnTo>
                  <a:pt x="1750454" y="1732591"/>
                </a:lnTo>
                <a:lnTo>
                  <a:pt x="0" y="173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28566" t="-40633" r="-109586" b="-302037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52208">
            <a:off x="10246115" y="6476198"/>
            <a:ext cx="12532565" cy="5559902"/>
          </a:xfrm>
          <a:custGeom>
            <a:avLst/>
            <a:gdLst/>
            <a:ahLst/>
            <a:cxnLst/>
            <a:rect r="r" b="b" t="t" l="l"/>
            <a:pathLst>
              <a:path h="5559902" w="12532565">
                <a:moveTo>
                  <a:pt x="12532565" y="0"/>
                </a:moveTo>
                <a:lnTo>
                  <a:pt x="0" y="0"/>
                </a:lnTo>
                <a:lnTo>
                  <a:pt x="0" y="5559902"/>
                </a:lnTo>
                <a:lnTo>
                  <a:pt x="12532565" y="5559902"/>
                </a:lnTo>
                <a:lnTo>
                  <a:pt x="1253256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15528">
            <a:off x="7178131" y="6970493"/>
            <a:ext cx="12256069" cy="6239453"/>
          </a:xfrm>
          <a:custGeom>
            <a:avLst/>
            <a:gdLst/>
            <a:ahLst/>
            <a:cxnLst/>
            <a:rect r="r" b="b" t="t" l="l"/>
            <a:pathLst>
              <a:path h="6239453" w="12256069">
                <a:moveTo>
                  <a:pt x="12256069" y="0"/>
                </a:moveTo>
                <a:lnTo>
                  <a:pt x="0" y="0"/>
                </a:lnTo>
                <a:lnTo>
                  <a:pt x="0" y="6239453"/>
                </a:lnTo>
                <a:lnTo>
                  <a:pt x="12256069" y="6239453"/>
                </a:lnTo>
                <a:lnTo>
                  <a:pt x="1225606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-418804" y="-352677"/>
            <a:ext cx="7781111" cy="10992354"/>
            <a:chOff x="0" y="0"/>
            <a:chExt cx="2049346" cy="289510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49346" cy="2895105"/>
            </a:xfrm>
            <a:custGeom>
              <a:avLst/>
              <a:gdLst/>
              <a:ahLst/>
              <a:cxnLst/>
              <a:rect r="r" b="b" t="t" l="l"/>
              <a:pathLst>
                <a:path h="2895105" w="2049346">
                  <a:moveTo>
                    <a:pt x="0" y="0"/>
                  </a:moveTo>
                  <a:lnTo>
                    <a:pt x="2049346" y="0"/>
                  </a:lnTo>
                  <a:lnTo>
                    <a:pt x="2049346" y="2895105"/>
                  </a:lnTo>
                  <a:lnTo>
                    <a:pt x="0" y="2895105"/>
                  </a:lnTo>
                  <a:close/>
                </a:path>
              </a:pathLst>
            </a:custGeom>
            <a:solidFill>
              <a:srgbClr val="FCFBF7"/>
            </a:solidFill>
            <a:ln w="38100" cap="sq">
              <a:solidFill>
                <a:srgbClr val="6E954B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049346" cy="29332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144000" y="8533432"/>
            <a:ext cx="3681154" cy="1753568"/>
          </a:xfrm>
          <a:custGeom>
            <a:avLst/>
            <a:gdLst/>
            <a:ahLst/>
            <a:cxnLst/>
            <a:rect r="r" b="b" t="t" l="l"/>
            <a:pathLst>
              <a:path h="1753568" w="3681154">
                <a:moveTo>
                  <a:pt x="0" y="0"/>
                </a:moveTo>
                <a:lnTo>
                  <a:pt x="3681154" y="0"/>
                </a:lnTo>
                <a:lnTo>
                  <a:pt x="3681154" y="1753568"/>
                </a:lnTo>
                <a:lnTo>
                  <a:pt x="0" y="1753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6328607" y="7306032"/>
            <a:ext cx="3918786" cy="1952268"/>
          </a:xfrm>
          <a:custGeom>
            <a:avLst/>
            <a:gdLst/>
            <a:ahLst/>
            <a:cxnLst/>
            <a:rect r="r" b="b" t="t" l="l"/>
            <a:pathLst>
              <a:path h="1952268" w="3918786">
                <a:moveTo>
                  <a:pt x="0" y="0"/>
                </a:moveTo>
                <a:lnTo>
                  <a:pt x="3918786" y="0"/>
                </a:lnTo>
                <a:lnTo>
                  <a:pt x="3918786" y="1952268"/>
                </a:lnTo>
                <a:lnTo>
                  <a:pt x="0" y="1952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8016288" y="1514475"/>
            <a:ext cx="9617731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b="true" sz="9000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Tips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7558"/>
            <a:ext cx="5633435" cy="808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5" indent="-280673" lvl="1">
              <a:lnSpc>
                <a:spcPts val="4602"/>
              </a:lnSpc>
              <a:buFont typeface="Arial"/>
              <a:buChar char="•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# of wire = # of branches</a:t>
            </a:r>
          </a:p>
          <a:p>
            <a:pPr algn="l" marL="561345" indent="-280673" lvl="1">
              <a:lnSpc>
                <a:spcPts val="4602"/>
              </a:lnSpc>
              <a:buFont typeface="Arial"/>
              <a:buChar char="•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Longer wire = fuller branches</a:t>
            </a:r>
          </a:p>
          <a:p>
            <a:pPr algn="l" marL="1122691" indent="-374230" lvl="2">
              <a:lnSpc>
                <a:spcPts val="4602"/>
              </a:lnSpc>
              <a:buFont typeface="Arial"/>
              <a:buChar char="⚬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It’s ok if the length of the initial wire is too long, you can cut them down as you go</a:t>
            </a:r>
          </a:p>
          <a:p>
            <a:pPr algn="l" marL="561345" indent="-280673" lvl="1">
              <a:lnSpc>
                <a:spcPts val="4602"/>
              </a:lnSpc>
              <a:buFont typeface="Arial"/>
              <a:buChar char="•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Experiment with different methods of making your branches to start with</a:t>
            </a:r>
          </a:p>
          <a:p>
            <a:pPr algn="l" marL="1122691" indent="-374230" lvl="2">
              <a:lnSpc>
                <a:spcPts val="4602"/>
              </a:lnSpc>
              <a:buFont typeface="Arial"/>
              <a:buChar char="⚬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Rounded jewelry pliers are better for making loops</a:t>
            </a:r>
          </a:p>
          <a:p>
            <a:pPr algn="l" marL="1122691" indent="-374230" lvl="2">
              <a:lnSpc>
                <a:spcPts val="4602"/>
              </a:lnSpc>
              <a:buFont typeface="Arial"/>
              <a:buChar char="⚬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We also have needle nose if you prefer those</a:t>
            </a:r>
          </a:p>
          <a:p>
            <a:pPr algn="l" marL="561345" indent="-280673" lvl="1">
              <a:lnSpc>
                <a:spcPts val="4602"/>
              </a:lnSpc>
              <a:buFont typeface="Arial"/>
              <a:buChar char="•"/>
            </a:pPr>
            <a:r>
              <a:rPr lang="en-US" sz="2600" spc="-65">
                <a:solidFill>
                  <a:srgbClr val="6E954B"/>
                </a:solidFill>
                <a:latin typeface="Shantell Sans"/>
                <a:ea typeface="Shantell Sans"/>
                <a:cs typeface="Shantell Sans"/>
                <a:sym typeface="Shantell Sans"/>
              </a:rPr>
              <a:t>Have fun!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56010" y="3068864"/>
            <a:ext cx="3175980" cy="7218136"/>
          </a:xfrm>
          <a:custGeom>
            <a:avLst/>
            <a:gdLst/>
            <a:ahLst/>
            <a:cxnLst/>
            <a:rect r="r" b="b" t="t" l="l"/>
            <a:pathLst>
              <a:path h="7218136" w="3175980">
                <a:moveTo>
                  <a:pt x="0" y="0"/>
                </a:moveTo>
                <a:lnTo>
                  <a:pt x="3175980" y="0"/>
                </a:lnTo>
                <a:lnTo>
                  <a:pt x="3175980" y="7218136"/>
                </a:lnTo>
                <a:lnTo>
                  <a:pt x="0" y="7218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132254" y="8031044"/>
            <a:ext cx="12532565" cy="5559902"/>
          </a:xfrm>
          <a:custGeom>
            <a:avLst/>
            <a:gdLst/>
            <a:ahLst/>
            <a:cxnLst/>
            <a:rect r="r" b="b" t="t" l="l"/>
            <a:pathLst>
              <a:path h="5559902" w="12532565">
                <a:moveTo>
                  <a:pt x="0" y="0"/>
                </a:moveTo>
                <a:lnTo>
                  <a:pt x="12532565" y="0"/>
                </a:lnTo>
                <a:lnTo>
                  <a:pt x="12532565" y="5559902"/>
                </a:lnTo>
                <a:lnTo>
                  <a:pt x="0" y="55599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5528">
            <a:off x="6384608" y="6970493"/>
            <a:ext cx="12256069" cy="6239453"/>
          </a:xfrm>
          <a:custGeom>
            <a:avLst/>
            <a:gdLst/>
            <a:ahLst/>
            <a:cxnLst/>
            <a:rect r="r" b="b" t="t" l="l"/>
            <a:pathLst>
              <a:path h="6239453" w="12256069">
                <a:moveTo>
                  <a:pt x="0" y="0"/>
                </a:moveTo>
                <a:lnTo>
                  <a:pt x="12256069" y="0"/>
                </a:lnTo>
                <a:lnTo>
                  <a:pt x="12256069" y="6239453"/>
                </a:lnTo>
                <a:lnTo>
                  <a:pt x="0" y="6239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188652" y="-1083170"/>
            <a:ext cx="6544205" cy="4604740"/>
          </a:xfrm>
          <a:custGeom>
            <a:avLst/>
            <a:gdLst/>
            <a:ahLst/>
            <a:cxnLst/>
            <a:rect r="r" b="b" t="t" l="l"/>
            <a:pathLst>
              <a:path h="4604740" w="6544205">
                <a:moveTo>
                  <a:pt x="0" y="0"/>
                </a:moveTo>
                <a:lnTo>
                  <a:pt x="6544205" y="0"/>
                </a:lnTo>
                <a:lnTo>
                  <a:pt x="6544205" y="4604740"/>
                </a:lnTo>
                <a:lnTo>
                  <a:pt x="0" y="46047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10800000">
            <a:off x="5711199" y="1573201"/>
            <a:ext cx="3432801" cy="1127659"/>
          </a:xfrm>
          <a:custGeom>
            <a:avLst/>
            <a:gdLst/>
            <a:ahLst/>
            <a:cxnLst/>
            <a:rect r="r" b="b" t="t" l="l"/>
            <a:pathLst>
              <a:path h="1127659" w="3432801">
                <a:moveTo>
                  <a:pt x="0" y="0"/>
                </a:moveTo>
                <a:lnTo>
                  <a:pt x="3432801" y="0"/>
                </a:lnTo>
                <a:lnTo>
                  <a:pt x="3432801" y="1127658"/>
                </a:lnTo>
                <a:lnTo>
                  <a:pt x="0" y="1127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159" t="-705214" r="-187477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227371" y="-722492"/>
            <a:ext cx="3788759" cy="2877945"/>
          </a:xfrm>
          <a:custGeom>
            <a:avLst/>
            <a:gdLst/>
            <a:ahLst/>
            <a:cxnLst/>
            <a:rect r="r" b="b" t="t" l="l"/>
            <a:pathLst>
              <a:path h="2877945" w="3788759">
                <a:moveTo>
                  <a:pt x="0" y="0"/>
                </a:moveTo>
                <a:lnTo>
                  <a:pt x="3788759" y="0"/>
                </a:lnTo>
                <a:lnTo>
                  <a:pt x="3788759" y="2877945"/>
                </a:lnTo>
                <a:lnTo>
                  <a:pt x="0" y="28779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02791" t="0" r="-65811" b="-150742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-2091838" y="-1841865"/>
            <a:ext cx="6190020" cy="5571018"/>
          </a:xfrm>
          <a:custGeom>
            <a:avLst/>
            <a:gdLst/>
            <a:ahLst/>
            <a:cxnLst/>
            <a:rect r="r" b="b" t="t" l="l"/>
            <a:pathLst>
              <a:path h="5571018" w="6190020">
                <a:moveTo>
                  <a:pt x="0" y="0"/>
                </a:moveTo>
                <a:lnTo>
                  <a:pt x="6190021" y="0"/>
                </a:lnTo>
                <a:lnTo>
                  <a:pt x="6190021" y="5571018"/>
                </a:lnTo>
                <a:lnTo>
                  <a:pt x="0" y="5571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5478086" y="1840013"/>
            <a:ext cx="3707318" cy="4837919"/>
            <a:chOff x="0" y="0"/>
            <a:chExt cx="951267" cy="12413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51267" cy="1241370"/>
            </a:xfrm>
            <a:custGeom>
              <a:avLst/>
              <a:gdLst/>
              <a:ahLst/>
              <a:cxnLst/>
              <a:rect r="r" b="b" t="t" l="l"/>
              <a:pathLst>
                <a:path h="1241370" w="951267">
                  <a:moveTo>
                    <a:pt x="104414" y="0"/>
                  </a:moveTo>
                  <a:lnTo>
                    <a:pt x="846853" y="0"/>
                  </a:lnTo>
                  <a:cubicBezTo>
                    <a:pt x="874545" y="0"/>
                    <a:pt x="901103" y="11001"/>
                    <a:pt x="920685" y="30582"/>
                  </a:cubicBezTo>
                  <a:cubicBezTo>
                    <a:pt x="940266" y="50164"/>
                    <a:pt x="951267" y="76722"/>
                    <a:pt x="951267" y="104414"/>
                  </a:cubicBezTo>
                  <a:lnTo>
                    <a:pt x="951267" y="1136956"/>
                  </a:lnTo>
                  <a:cubicBezTo>
                    <a:pt x="951267" y="1164648"/>
                    <a:pt x="940266" y="1191206"/>
                    <a:pt x="920685" y="1210788"/>
                  </a:cubicBezTo>
                  <a:cubicBezTo>
                    <a:pt x="901103" y="1230369"/>
                    <a:pt x="874545" y="1241370"/>
                    <a:pt x="846853" y="1241370"/>
                  </a:cubicBezTo>
                  <a:lnTo>
                    <a:pt x="104414" y="1241370"/>
                  </a:lnTo>
                  <a:cubicBezTo>
                    <a:pt x="76722" y="1241370"/>
                    <a:pt x="50164" y="1230369"/>
                    <a:pt x="30582" y="1210788"/>
                  </a:cubicBezTo>
                  <a:cubicBezTo>
                    <a:pt x="11001" y="1191206"/>
                    <a:pt x="0" y="1164648"/>
                    <a:pt x="0" y="1136956"/>
                  </a:cubicBezTo>
                  <a:lnTo>
                    <a:pt x="0" y="104414"/>
                  </a:lnTo>
                  <a:cubicBezTo>
                    <a:pt x="0" y="76722"/>
                    <a:pt x="11001" y="50164"/>
                    <a:pt x="30582" y="30582"/>
                  </a:cubicBezTo>
                  <a:cubicBezTo>
                    <a:pt x="50164" y="11001"/>
                    <a:pt x="76722" y="0"/>
                    <a:pt x="104414" y="0"/>
                  </a:cubicBezTo>
                  <a:close/>
                </a:path>
              </a:pathLst>
            </a:custGeom>
            <a:blipFill>
              <a:blip r:embed="rId16"/>
              <a:stretch>
                <a:fillRect l="0" t="-1086" r="0" b="-1086"/>
              </a:stretch>
            </a:blipFill>
            <a:ln w="38100" cap="rnd">
              <a:solidFill>
                <a:srgbClr val="6E954B"/>
              </a:solidFill>
              <a:prstDash val="solid"/>
              <a:round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9575928" y="4751543"/>
            <a:ext cx="4219951" cy="4506757"/>
            <a:chOff x="0" y="0"/>
            <a:chExt cx="951267" cy="10159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1267" cy="1015919"/>
            </a:xfrm>
            <a:custGeom>
              <a:avLst/>
              <a:gdLst/>
              <a:ahLst/>
              <a:cxnLst/>
              <a:rect r="r" b="b" t="t" l="l"/>
              <a:pathLst>
                <a:path h="1015919" w="951267">
                  <a:moveTo>
                    <a:pt x="91730" y="0"/>
                  </a:moveTo>
                  <a:lnTo>
                    <a:pt x="859537" y="0"/>
                  </a:lnTo>
                  <a:cubicBezTo>
                    <a:pt x="883865" y="0"/>
                    <a:pt x="907197" y="9664"/>
                    <a:pt x="924400" y="26867"/>
                  </a:cubicBezTo>
                  <a:cubicBezTo>
                    <a:pt x="941603" y="44070"/>
                    <a:pt x="951267" y="67402"/>
                    <a:pt x="951267" y="91730"/>
                  </a:cubicBezTo>
                  <a:lnTo>
                    <a:pt x="951267" y="924189"/>
                  </a:lnTo>
                  <a:cubicBezTo>
                    <a:pt x="951267" y="948517"/>
                    <a:pt x="941603" y="971849"/>
                    <a:pt x="924400" y="989052"/>
                  </a:cubicBezTo>
                  <a:cubicBezTo>
                    <a:pt x="907197" y="1006255"/>
                    <a:pt x="883865" y="1015919"/>
                    <a:pt x="859537" y="1015919"/>
                  </a:cubicBezTo>
                  <a:lnTo>
                    <a:pt x="91730" y="1015919"/>
                  </a:lnTo>
                  <a:cubicBezTo>
                    <a:pt x="67402" y="1015919"/>
                    <a:pt x="44070" y="1006255"/>
                    <a:pt x="26867" y="989052"/>
                  </a:cubicBezTo>
                  <a:cubicBezTo>
                    <a:pt x="9664" y="971849"/>
                    <a:pt x="0" y="948517"/>
                    <a:pt x="0" y="924189"/>
                  </a:cubicBezTo>
                  <a:lnTo>
                    <a:pt x="0" y="91730"/>
                  </a:lnTo>
                  <a:cubicBezTo>
                    <a:pt x="0" y="67402"/>
                    <a:pt x="9664" y="44070"/>
                    <a:pt x="26867" y="26867"/>
                  </a:cubicBezTo>
                  <a:cubicBezTo>
                    <a:pt x="44070" y="9664"/>
                    <a:pt x="67402" y="0"/>
                    <a:pt x="91730" y="0"/>
                  </a:cubicBezTo>
                  <a:close/>
                </a:path>
              </a:pathLst>
            </a:custGeom>
            <a:blipFill>
              <a:blip r:embed="rId17"/>
              <a:stretch>
                <a:fillRect l="-14077" t="0" r="-14077" b="0"/>
              </a:stretch>
            </a:blipFill>
            <a:ln w="38100" cap="rnd">
              <a:solidFill>
                <a:srgbClr val="6E954B"/>
              </a:solidFill>
              <a:prstDash val="solid"/>
              <a:round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508081" y="8533432"/>
            <a:ext cx="3681154" cy="1753568"/>
          </a:xfrm>
          <a:custGeom>
            <a:avLst/>
            <a:gdLst/>
            <a:ahLst/>
            <a:cxnLst/>
            <a:rect r="r" b="b" t="t" l="l"/>
            <a:pathLst>
              <a:path h="1753568" w="3681154">
                <a:moveTo>
                  <a:pt x="0" y="0"/>
                </a:moveTo>
                <a:lnTo>
                  <a:pt x="3681154" y="0"/>
                </a:lnTo>
                <a:lnTo>
                  <a:pt x="3681154" y="1753568"/>
                </a:lnTo>
                <a:lnTo>
                  <a:pt x="0" y="17535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5440044" y="8696891"/>
            <a:ext cx="1191940" cy="1618684"/>
          </a:xfrm>
          <a:custGeom>
            <a:avLst/>
            <a:gdLst/>
            <a:ahLst/>
            <a:cxnLst/>
            <a:rect r="r" b="b" t="t" l="l"/>
            <a:pathLst>
              <a:path h="1618684" w="1191940">
                <a:moveTo>
                  <a:pt x="0" y="0"/>
                </a:moveTo>
                <a:lnTo>
                  <a:pt x="1191940" y="0"/>
                </a:lnTo>
                <a:lnTo>
                  <a:pt x="1191940" y="1618684"/>
                </a:lnTo>
                <a:lnTo>
                  <a:pt x="0" y="16186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-459956" y="8917529"/>
            <a:ext cx="2615308" cy="1369471"/>
          </a:xfrm>
          <a:custGeom>
            <a:avLst/>
            <a:gdLst/>
            <a:ahLst/>
            <a:cxnLst/>
            <a:rect r="r" b="b" t="t" l="l"/>
            <a:pathLst>
              <a:path h="1369471" w="2615308">
                <a:moveTo>
                  <a:pt x="0" y="0"/>
                </a:moveTo>
                <a:lnTo>
                  <a:pt x="2615308" y="0"/>
                </a:lnTo>
                <a:lnTo>
                  <a:pt x="2615308" y="1369471"/>
                </a:lnTo>
                <a:lnTo>
                  <a:pt x="0" y="136947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6328607" y="8434082"/>
            <a:ext cx="3918786" cy="1952268"/>
          </a:xfrm>
          <a:custGeom>
            <a:avLst/>
            <a:gdLst/>
            <a:ahLst/>
            <a:cxnLst/>
            <a:rect r="r" b="b" t="t" l="l"/>
            <a:pathLst>
              <a:path h="1952268" w="3918786">
                <a:moveTo>
                  <a:pt x="0" y="0"/>
                </a:moveTo>
                <a:lnTo>
                  <a:pt x="3918786" y="0"/>
                </a:lnTo>
                <a:lnTo>
                  <a:pt x="3918786" y="1952268"/>
                </a:lnTo>
                <a:lnTo>
                  <a:pt x="0" y="19522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2348658" y="307565"/>
            <a:ext cx="5112097" cy="4306941"/>
          </a:xfrm>
          <a:custGeom>
            <a:avLst/>
            <a:gdLst/>
            <a:ahLst/>
            <a:cxnLst/>
            <a:rect r="r" b="b" t="t" l="l"/>
            <a:pathLst>
              <a:path h="4306941" w="5112097">
                <a:moveTo>
                  <a:pt x="0" y="0"/>
                </a:moveTo>
                <a:lnTo>
                  <a:pt x="5112096" y="0"/>
                </a:lnTo>
                <a:lnTo>
                  <a:pt x="5112096" y="4306941"/>
                </a:lnTo>
                <a:lnTo>
                  <a:pt x="0" y="430694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  <a:ln w="38100" cap="rnd">
            <a:solidFill>
              <a:srgbClr val="6E954B"/>
            </a:solidFill>
            <a:prstDash val="solid"/>
            <a:round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847698" y="4258973"/>
            <a:ext cx="4169839" cy="4642290"/>
          </a:xfrm>
          <a:custGeom>
            <a:avLst/>
            <a:gdLst/>
            <a:ahLst/>
            <a:cxnLst/>
            <a:rect r="r" b="b" t="t" l="l"/>
            <a:pathLst>
              <a:path h="4642290" w="4169839">
                <a:moveTo>
                  <a:pt x="0" y="0"/>
                </a:moveTo>
                <a:lnTo>
                  <a:pt x="4169838" y="0"/>
                </a:lnTo>
                <a:lnTo>
                  <a:pt x="4169838" y="4642289"/>
                </a:lnTo>
                <a:lnTo>
                  <a:pt x="0" y="464228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6435" t="-20808" r="-18061" b="0"/>
            </a:stretch>
          </a:blipFill>
          <a:ln w="38100" cap="sq">
            <a:solidFill>
              <a:srgbClr val="6E954B"/>
            </a:solidFill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-318600" y="156702"/>
            <a:ext cx="1320369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0"/>
              </a:lnSpc>
              <a:spcBef>
                <a:spcPct val="0"/>
              </a:spcBef>
            </a:pPr>
            <a:r>
              <a:rPr lang="en-US" b="true" sz="9000">
                <a:solidFill>
                  <a:srgbClr val="6E954B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Inspiration Photos!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DAGisbPUxW0</dc:identifier>
  <dcterms:modified xsi:type="dcterms:W3CDTF">2011-08-01T06:04:30Z</dcterms:modified>
  <cp:revision>1</cp:revision>
  <dc:title>Wire Bonsai Tree Workshop</dc:title>
</cp:coreProperties>
</file>